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9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8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05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8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12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11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8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89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56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5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53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20365-2FF0-43D1-BF77-78221143DE94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78E3C-0D70-4AD2-ADB7-7ACAE8386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9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anima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3808"/>
            <a:ext cx="4648200" cy="5141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638800" y="1066800"/>
            <a:ext cx="3200400" cy="2834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dirty="0"/>
              <a:t>Check for outliers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outliers </a:t>
            </a:r>
            <a:r>
              <a:rPr lang="en-US" altLang="en-US" dirty="0"/>
              <a:t>have a profound influence on the slope of the regression line and consequently on the value of the correlation coefficient 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85437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3" y="762000"/>
            <a:ext cx="9164317" cy="518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11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opup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512" y="1600200"/>
            <a:ext cx="7540487" cy="4451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71600" y="457200"/>
            <a:ext cx="7010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/>
              <a:t>a high correlation may result that is entirely due to the arrangement of two ‘subset’ groups, but which does not represent the "true" relation between the two variables, </a:t>
            </a:r>
          </a:p>
        </p:txBody>
      </p:sp>
    </p:spTree>
    <p:extLst>
      <p:ext uri="{BB962C8B-B14F-4D97-AF65-F5344CB8AC3E}">
        <p14:creationId xmlns:p14="http://schemas.microsoft.com/office/powerpoint/2010/main" val="1921986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58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UMSON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Storr, Carla</dc:creator>
  <cp:lastModifiedBy>Pinna, Joanne</cp:lastModifiedBy>
  <cp:revision>5</cp:revision>
  <dcterms:created xsi:type="dcterms:W3CDTF">2015-07-08T19:12:55Z</dcterms:created>
  <dcterms:modified xsi:type="dcterms:W3CDTF">2019-06-05T14:41:28Z</dcterms:modified>
</cp:coreProperties>
</file>